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0" r:id="rId4"/>
    <p:sldId id="257" r:id="rId5"/>
    <p:sldId id="258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6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8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E0CFF0-FBF4-44B8-B40B-C8B9F2D643D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64041D-03D7-4D1F-BEEE-FEE17B005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D0AAE7-89B1-4FF5-1968-77411DECF5A9}"/>
              </a:ext>
            </a:extLst>
          </p:cNvPr>
          <p:cNvSpPr/>
          <p:nvPr/>
        </p:nvSpPr>
        <p:spPr>
          <a:xfrm>
            <a:off x="0" y="0"/>
            <a:ext cx="9144000" cy="692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3F0E-697A-AEC8-12C9-8B999FFC9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86AFE-6664-FDCD-BDF4-73C6BC399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ed and blue illustration of a building&#10;&#10;Description automatically generated">
            <a:extLst>
              <a:ext uri="{FF2B5EF4-FFF2-40B4-BE49-F238E27FC236}">
                <a16:creationId xmlns:a16="http://schemas.microsoft.com/office/drawing/2014/main" id="{19F56B4B-7162-8C1C-2D01-A9ADDE87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gold coin and a red heart&#10;&#10;Description automatically generated">
            <a:extLst>
              <a:ext uri="{FF2B5EF4-FFF2-40B4-BE49-F238E27FC236}">
                <a16:creationId xmlns:a16="http://schemas.microsoft.com/office/drawing/2014/main" id="{A84BB745-079D-E97F-1E5D-3BB62127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3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BA63-2EDD-DE0A-56CC-79428668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God And Caesar: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Luke 20:25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F781-E544-8221-FAD7-D48252B1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Render To Caesar: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Honor.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Pet. 2:17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Submission.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13:1-2; 1 Pet. 2:13-14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Tax.          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Lk. 20:25; Rom. 13:7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Intercessory Prayer.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Tim. 2:1-2</a:t>
            </a:r>
          </a:p>
        </p:txBody>
      </p:sp>
    </p:spTree>
    <p:extLst>
      <p:ext uri="{BB962C8B-B14F-4D97-AF65-F5344CB8AC3E}">
        <p14:creationId xmlns:p14="http://schemas.microsoft.com/office/powerpoint/2010/main" val="138377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BA63-2EDD-DE0A-56CC-79428668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God And Caesar: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Luke 20:25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F781-E544-8221-FAD7-D48252B1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6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Render To Caesar.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tx1"/>
                </a:solidFill>
              </a:rPr>
              <a:t> Render To God: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tx1"/>
                </a:solidFill>
              </a:rPr>
              <a:t>Allegiance.                                                              </a:t>
            </a:r>
            <a:r>
              <a:rPr lang="en-US" sz="3500" b="1" dirty="0">
                <a:solidFill>
                  <a:srgbClr val="FF0000"/>
                </a:solidFill>
              </a:rPr>
              <a:t>Acts 4:19-20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tx1"/>
                </a:solidFill>
              </a:rPr>
              <a:t>Reverence.                                                                             </a:t>
            </a:r>
            <a:r>
              <a:rPr lang="en-US" sz="3500" b="1" dirty="0">
                <a:solidFill>
                  <a:srgbClr val="FF0000"/>
                </a:solidFill>
              </a:rPr>
              <a:t>1 Pet. 2:17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tx1"/>
                </a:solidFill>
              </a:rPr>
              <a:t>Worship.                                                                  (</a:t>
            </a:r>
            <a:r>
              <a:rPr lang="en-US" sz="3500" b="1" dirty="0">
                <a:solidFill>
                  <a:srgbClr val="FF0000"/>
                </a:solidFill>
              </a:rPr>
              <a:t>Acts 12:22-23</a:t>
            </a:r>
            <a:r>
              <a:rPr lang="en-US" sz="3500" b="1" dirty="0">
                <a:solidFill>
                  <a:schemeClr val="tx1"/>
                </a:solidFill>
              </a:rPr>
              <a:t>)</a:t>
            </a:r>
            <a:r>
              <a:rPr lang="en-US" sz="3500" b="1" dirty="0">
                <a:solidFill>
                  <a:srgbClr val="FF0000"/>
                </a:solidFill>
              </a:rPr>
              <a:t>; Matt. </a:t>
            </a:r>
            <a:r>
              <a:rPr lang="en-US" sz="3500" b="1">
                <a:solidFill>
                  <a:srgbClr val="FF0000"/>
                </a:solidFill>
              </a:rPr>
              <a:t>4:10</a:t>
            </a:r>
            <a:endParaRPr lang="en-US" sz="35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tx1"/>
                </a:solidFill>
              </a:rPr>
              <a:t>Yourself.                                                                </a:t>
            </a:r>
            <a:r>
              <a:rPr lang="en-US" sz="3500" b="1" dirty="0">
                <a:solidFill>
                  <a:srgbClr val="FF0000"/>
                </a:solidFill>
              </a:rPr>
              <a:t>Rom. 12:1-2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6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BB745-079D-E97F-1E5D-3BB62127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</TotalTime>
  <Words>85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God And Caesar: Luke 20:25</vt:lpstr>
      <vt:lpstr>God And Caesar: Luke 20:25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7</cp:revision>
  <cp:lastPrinted>2024-04-18T18:51:27Z</cp:lastPrinted>
  <dcterms:created xsi:type="dcterms:W3CDTF">2024-04-16T22:22:20Z</dcterms:created>
  <dcterms:modified xsi:type="dcterms:W3CDTF">2024-04-18T23:56:13Z</dcterms:modified>
</cp:coreProperties>
</file>