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741" autoAdjust="0"/>
  </p:normalViewPr>
  <p:slideViewPr>
    <p:cSldViewPr snapToGrid="0">
      <p:cViewPr>
        <p:scale>
          <a:sx n="60" d="100"/>
          <a:sy n="60" d="100"/>
        </p:scale>
        <p:origin x="920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3D796-EDFA-445B-ACD9-4382B6F683AC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43440-8813-456B-858E-509C29725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42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Hag. 1:2-4 – it is easy to make an excuse and say let someone else take care of it. But what if God is wanting me to take care of it!</a:t>
            </a:r>
          </a:p>
          <a:p>
            <a:r>
              <a:rPr lang="en-US" dirty="0"/>
              <a:t>1 Tim. 3:2, 9 – Elders are to be teachers! And Deacons should have a good understanding of the faith and possess wisdom. Talk with them, ask them to help you!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E43440-8813-456B-858E-509C2972586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72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0DA6-1DD3-4DBA-97D1-2DE369C39889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2905-7A3F-4CD2-B7E8-5EE4906B9D1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001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0DA6-1DD3-4DBA-97D1-2DE369C39889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2905-7A3F-4CD2-B7E8-5EE4906B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25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0DA6-1DD3-4DBA-97D1-2DE369C39889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2905-7A3F-4CD2-B7E8-5EE4906B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0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0DA6-1DD3-4DBA-97D1-2DE369C39889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2905-7A3F-4CD2-B7E8-5EE4906B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26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0DA6-1DD3-4DBA-97D1-2DE369C39889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2905-7A3F-4CD2-B7E8-5EE4906B9D1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69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0DA6-1DD3-4DBA-97D1-2DE369C39889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2905-7A3F-4CD2-B7E8-5EE4906B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70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0DA6-1DD3-4DBA-97D1-2DE369C39889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2905-7A3F-4CD2-B7E8-5EE4906B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73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0DA6-1DD3-4DBA-97D1-2DE369C39889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2905-7A3F-4CD2-B7E8-5EE4906B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08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0DA6-1DD3-4DBA-97D1-2DE369C39889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2905-7A3F-4CD2-B7E8-5EE4906B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81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3ED0DA6-1DD3-4DBA-97D1-2DE369C39889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702905-7A3F-4CD2-B7E8-5EE4906B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85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0DA6-1DD3-4DBA-97D1-2DE369C39889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2905-7A3F-4CD2-B7E8-5EE4906B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17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3ED0DA6-1DD3-4DBA-97D1-2DE369C39889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0702905-7A3F-4CD2-B7E8-5EE4906B9D1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73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4EA208-2CAA-FBA7-B613-0510C0378FCA}"/>
              </a:ext>
            </a:extLst>
          </p:cNvPr>
          <p:cNvSpPr/>
          <p:nvPr/>
        </p:nvSpPr>
        <p:spPr>
          <a:xfrm>
            <a:off x="1" y="1"/>
            <a:ext cx="914400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17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9EFE5-8F2C-7C15-E921-6581F1C086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CEE150-1DC2-7B82-807A-5BEF867E0A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ece of paper with writing on it&#10;&#10;Description automatically generated">
            <a:extLst>
              <a:ext uri="{FF2B5EF4-FFF2-40B4-BE49-F238E27FC236}">
                <a16:creationId xmlns:a16="http://schemas.microsoft.com/office/drawing/2014/main" id="{4F93D793-CE73-2452-6AD4-23F3E1A7CF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597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AAAD0-1FF5-7D1B-78B7-47C1B55A4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The Need for Teachers: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Heb. 5:12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BB73C-6874-96F9-0641-1BCE684FA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6760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Pressing On To Maturity: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We are to be growing in our knowledge and application of the Word of God.            </a:t>
            </a:r>
            <a:r>
              <a:rPr lang="en-US" sz="3200" b="1" dirty="0">
                <a:solidFill>
                  <a:srgbClr val="FF0000"/>
                </a:solidFill>
              </a:rPr>
              <a:t>2 Pet. 3:18; Jas. 1:21-22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A marker of spiritual maturity is the ability to teach the Word of God.              </a:t>
            </a:r>
            <a:r>
              <a:rPr lang="en-US" sz="3200" b="1" dirty="0">
                <a:solidFill>
                  <a:srgbClr val="FF0000"/>
                </a:solidFill>
              </a:rPr>
              <a:t>Eph. 4:14-15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Not attempting to teach is seen as stunted growth. </a:t>
            </a:r>
            <a:r>
              <a:rPr lang="en-US" sz="3200" b="1" dirty="0">
                <a:solidFill>
                  <a:srgbClr val="FF0000"/>
                </a:solidFill>
              </a:rPr>
              <a:t>Heb. 5:12</a:t>
            </a:r>
          </a:p>
        </p:txBody>
      </p:sp>
    </p:spTree>
    <p:extLst>
      <p:ext uri="{BB962C8B-B14F-4D97-AF65-F5344CB8AC3E}">
        <p14:creationId xmlns:p14="http://schemas.microsoft.com/office/powerpoint/2010/main" val="992860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AAAD0-1FF5-7D1B-78B7-47C1B55A4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The Need for Teachers: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Heb. 5:12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BB73C-6874-96F9-0641-1BCE684FA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6760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A Pressing Need: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More is accomplished through teaching than preaching. </a:t>
            </a:r>
            <a:r>
              <a:rPr lang="en-US" sz="3200" b="1" dirty="0">
                <a:solidFill>
                  <a:srgbClr val="FF0000"/>
                </a:solidFill>
              </a:rPr>
              <a:t>Acts 13:1; 18:11; 19:9-10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Think of all the areas in a local church where teachers are needed: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Children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New Converts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Women</a:t>
            </a:r>
          </a:p>
        </p:txBody>
      </p:sp>
    </p:spTree>
    <p:extLst>
      <p:ext uri="{BB962C8B-B14F-4D97-AF65-F5344CB8AC3E}">
        <p14:creationId xmlns:p14="http://schemas.microsoft.com/office/powerpoint/2010/main" val="2446764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AAAD0-1FF5-7D1B-78B7-47C1B55A4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The Need for Teachers: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Heb. 5:12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BB73C-6874-96F9-0641-1BCE684FA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6760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A Pressing Need: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Think of all the areas in a local church where teachers are needed: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Men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Families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Married couples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Future teachers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Teenagers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Older saints</a:t>
            </a:r>
          </a:p>
        </p:txBody>
      </p:sp>
    </p:spTree>
    <p:extLst>
      <p:ext uri="{BB962C8B-B14F-4D97-AF65-F5344CB8AC3E}">
        <p14:creationId xmlns:p14="http://schemas.microsoft.com/office/powerpoint/2010/main" val="2910179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AAAD0-1FF5-7D1B-78B7-47C1B55A4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The Need for Teachers: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Heb. 5:12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BB73C-6874-96F9-0641-1BCE684FA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6760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Every Part Needed: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Where are we going to get the teachers? </a:t>
            </a:r>
            <a:r>
              <a:rPr lang="en-US" sz="3200" b="1" dirty="0">
                <a:solidFill>
                  <a:srgbClr val="FF0000"/>
                </a:solidFill>
              </a:rPr>
              <a:t>Eph. 4:11-</a:t>
            </a:r>
            <a:r>
              <a:rPr lang="en-US" sz="3200" b="1" u="sng" dirty="0">
                <a:solidFill>
                  <a:srgbClr val="FF0000"/>
                </a:solidFill>
              </a:rPr>
              <a:t>12</a:t>
            </a:r>
            <a:endParaRPr lang="en-US" sz="3200" b="1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Not every Christian will be a teacher, but every Christian should attempt to teach. </a:t>
            </a:r>
            <a:r>
              <a:rPr lang="en-US" sz="3200" b="1" dirty="0">
                <a:solidFill>
                  <a:srgbClr val="FF0000"/>
                </a:solidFill>
              </a:rPr>
              <a:t>Hag. 1:2-4; Isa. 55:11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Where to start?    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1 Tim. 3:2, 9; Matt. 25:14-15, 27</a:t>
            </a:r>
          </a:p>
        </p:txBody>
      </p:sp>
    </p:spTree>
    <p:extLst>
      <p:ext uri="{BB962C8B-B14F-4D97-AF65-F5344CB8AC3E}">
        <p14:creationId xmlns:p14="http://schemas.microsoft.com/office/powerpoint/2010/main" val="1257321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</TotalTime>
  <Words>286</Words>
  <Application>Microsoft Office PowerPoint</Application>
  <PresentationFormat>On-screen Show (4:3)</PresentationFormat>
  <Paragraphs>29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Calibri</vt:lpstr>
      <vt:lpstr>Calibri Light</vt:lpstr>
      <vt:lpstr>Wingdings</vt:lpstr>
      <vt:lpstr>Retrospect</vt:lpstr>
      <vt:lpstr>PowerPoint Presentation</vt:lpstr>
      <vt:lpstr>PowerPoint Presentation</vt:lpstr>
      <vt:lpstr>The Need for Teachers: Heb. 5:12</vt:lpstr>
      <vt:lpstr>The Need for Teachers: Heb. 5:12</vt:lpstr>
      <vt:lpstr>The Need for Teachers: Heb. 5:12</vt:lpstr>
      <vt:lpstr>The Need for Teachers: Heb. 5:12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Brenden Ashby</dc:creator>
  <cp:lastModifiedBy>Brenden Ashby</cp:lastModifiedBy>
  <cp:revision>4</cp:revision>
  <dcterms:created xsi:type="dcterms:W3CDTF">2024-04-08T23:05:43Z</dcterms:created>
  <dcterms:modified xsi:type="dcterms:W3CDTF">2024-04-14T04:16:20Z</dcterms:modified>
</cp:coreProperties>
</file>