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17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2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7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3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9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3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1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F40C24-38D6-42BA-8C03-6BC85F94E5E8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76CD8D-8E9D-4882-9183-18A2D487624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7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0889E9-ED07-1D70-44F8-47774E18CA14}"/>
              </a:ext>
            </a:extLst>
          </p:cNvPr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7B4-8289-B31D-BA04-359E88C7C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4B863-25CA-1A07-F2C0-3E39C75771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lue water with white text&#10;&#10;Description automatically generated">
            <a:extLst>
              <a:ext uri="{FF2B5EF4-FFF2-40B4-BE49-F238E27FC236}">
                <a16:creationId xmlns:a16="http://schemas.microsoft.com/office/drawing/2014/main" id="{7A5037C5-E8CB-2CA1-4EA3-5AB49E082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8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6278-CA1A-E503-DC84-CEAD7AF0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Conversion: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Acts 9:1-22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208BB-CCDC-4125-AB3B-7C51DBE7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1624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 Change from Zeal to Sorrow: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Saul was a zealous persecutor of God’s people. </a:t>
            </a:r>
            <a:r>
              <a:rPr lang="en-US" sz="3200" b="1" dirty="0">
                <a:solidFill>
                  <a:srgbClr val="FF0000"/>
                </a:solidFill>
              </a:rPr>
              <a:t>Acts 9:1-2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Acts 26:9; Gal. 1:13-14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Who are you, Lord?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9:3-5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 Am Jesus, who you are persecuting.            </a:t>
            </a:r>
            <a:r>
              <a:rPr lang="en-US" sz="3200" b="1" dirty="0">
                <a:solidFill>
                  <a:srgbClr val="FF0000"/>
                </a:solidFill>
              </a:rPr>
              <a:t>Acts 9:5-9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6278-CA1A-E503-DC84-CEAD7AF0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Conversion: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Acts 9:1-22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208BB-CCDC-4125-AB3B-7C51DBE7A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A Change from Zeal to Sorrow: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 Change from Fear to Faith: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 preach to Saul.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9:10-12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Wait a minute!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9:13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Yes, Lord.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9:14-16</a:t>
            </a:r>
          </a:p>
        </p:txBody>
      </p:sp>
    </p:spTree>
    <p:extLst>
      <p:ext uri="{BB962C8B-B14F-4D97-AF65-F5344CB8AC3E}">
        <p14:creationId xmlns:p14="http://schemas.microsoft.com/office/powerpoint/2010/main" val="215438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6278-CA1A-E503-DC84-CEAD7AF0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Conversion: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Acts 9:1-22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208BB-CCDC-4125-AB3B-7C51DBE7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808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A Change from Zeal to Sorrow.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A Change from Fear to Faith.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 Change from Blasphemer to Proclaimer: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Saul is ready to obey the gospel.                 </a:t>
            </a:r>
            <a:r>
              <a:rPr lang="en-US" sz="3200" b="1" dirty="0">
                <a:solidFill>
                  <a:srgbClr val="FF0000"/>
                </a:solidFill>
              </a:rPr>
              <a:t>Acts 9:18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Acts 22:14-16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No one is beyond the reach and power of the gospel (</a:t>
            </a:r>
            <a:r>
              <a:rPr lang="en-US" sz="3200" b="1" dirty="0">
                <a:solidFill>
                  <a:srgbClr val="FF0000"/>
                </a:solidFill>
              </a:rPr>
              <a:t>1 Tim. 1:15-16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Saul now proclaims Christ.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9:19-22</a:t>
            </a:r>
          </a:p>
        </p:txBody>
      </p:sp>
    </p:spTree>
    <p:extLst>
      <p:ext uri="{BB962C8B-B14F-4D97-AF65-F5344CB8AC3E}">
        <p14:creationId xmlns:p14="http://schemas.microsoft.com/office/powerpoint/2010/main" val="349585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hands and a cross&#10;&#10;Description automatically generated">
            <a:extLst>
              <a:ext uri="{FF2B5EF4-FFF2-40B4-BE49-F238E27FC236}">
                <a16:creationId xmlns:a16="http://schemas.microsoft.com/office/drawing/2014/main" id="{E5D0E99A-A980-79C9-180E-FF6D202AA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5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1153</TotalTime>
  <Words>152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Conversion: Acts 9:1-22</vt:lpstr>
      <vt:lpstr>Conversion: Acts 9:1-22</vt:lpstr>
      <vt:lpstr>Conversion: Acts 9:1-22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6</cp:revision>
  <dcterms:created xsi:type="dcterms:W3CDTF">2024-04-08T23:05:25Z</dcterms:created>
  <dcterms:modified xsi:type="dcterms:W3CDTF">2024-04-14T03:24:23Z</dcterms:modified>
</cp:coreProperties>
</file>