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64" r:id="rId4"/>
    <p:sldId id="265" r:id="rId5"/>
    <p:sldId id="266" r:id="rId6"/>
    <p:sldId id="263" r:id="rId7"/>
    <p:sldId id="258" r:id="rId8"/>
    <p:sldId id="259" r:id="rId9"/>
    <p:sldId id="260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80" autoAdjust="0"/>
  </p:normalViewPr>
  <p:slideViewPr>
    <p:cSldViewPr>
      <p:cViewPr varScale="1">
        <p:scale>
          <a:sx n="80" d="100"/>
          <a:sy n="80" d="100"/>
        </p:scale>
        <p:origin x="-629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6553D-2604-4502-952C-79C1D87AFAEC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AE53-F5C5-4E1B-8071-56B4B6E5A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015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6553D-2604-4502-952C-79C1D87AFAEC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AE53-F5C5-4E1B-8071-56B4B6E5A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484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6553D-2604-4502-952C-79C1D87AFAEC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AE53-F5C5-4E1B-8071-56B4B6E5A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688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6553D-2604-4502-952C-79C1D87AFAEC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AE53-F5C5-4E1B-8071-56B4B6E5A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353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6553D-2604-4502-952C-79C1D87AFAEC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AE53-F5C5-4E1B-8071-56B4B6E5A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514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6553D-2604-4502-952C-79C1D87AFAEC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AE53-F5C5-4E1B-8071-56B4B6E5A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031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6553D-2604-4502-952C-79C1D87AFAEC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AE53-F5C5-4E1B-8071-56B4B6E5A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90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6553D-2604-4502-952C-79C1D87AFAEC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AE53-F5C5-4E1B-8071-56B4B6E5A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175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6553D-2604-4502-952C-79C1D87AFAEC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AE53-F5C5-4E1B-8071-56B4B6E5A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568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6553D-2604-4502-952C-79C1D87AFAEC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AE53-F5C5-4E1B-8071-56B4B6E5A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673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6553D-2604-4502-952C-79C1D87AFAEC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AE53-F5C5-4E1B-8071-56B4B6E5A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278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553D-2604-4502-952C-79C1D87AFAEC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2AE53-F5C5-4E1B-8071-56B4B6E5A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312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No photo description available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38176"/>
            <a:ext cx="7772400" cy="1470025"/>
          </a:xfrm>
        </p:spPr>
        <p:txBody>
          <a:bodyPr/>
          <a:lstStyle/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Little by Little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765800"/>
            <a:ext cx="6400800" cy="863600"/>
          </a:xfrm>
        </p:spPr>
        <p:txBody>
          <a:bodyPr/>
          <a:lstStyle/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Ex. 23:28-31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05024" y="279401"/>
            <a:ext cx="495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GOD IS STILL WORKING</a:t>
            </a:r>
            <a:endParaRPr 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665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No photo description available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38176"/>
            <a:ext cx="7772400" cy="1470025"/>
          </a:xfrm>
        </p:spPr>
        <p:txBody>
          <a:bodyPr/>
          <a:lstStyle/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Little by Little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765800"/>
            <a:ext cx="6400800" cy="863600"/>
          </a:xfrm>
        </p:spPr>
        <p:txBody>
          <a:bodyPr/>
          <a:lstStyle/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Ex. 23:28-31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05024" y="279401"/>
            <a:ext cx="495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GOD IS STILL WORKING</a:t>
            </a:r>
            <a:endParaRPr 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3609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txBody>
          <a:bodyPr/>
          <a:lstStyle/>
          <a:p>
            <a:r>
              <a:rPr lang="en-US" dirty="0" smtClean="0"/>
              <a:t>God explained to Israel why He was giving them the land </a:t>
            </a:r>
            <a:r>
              <a:rPr lang="en-US" i="1" dirty="0" smtClean="0"/>
              <a:t>little by little</a:t>
            </a:r>
            <a:endParaRPr lang="en-US" dirty="0"/>
          </a:p>
        </p:txBody>
      </p:sp>
      <p:pic>
        <p:nvPicPr>
          <p:cNvPr id="4" name="Picture 2" descr="No photo description available."/>
          <p:cNvPicPr>
            <a:picLocks noChangeAspect="1" noChangeArrowheads="1"/>
          </p:cNvPicPr>
          <p:nvPr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62" t="20698" r="24255" b="22041"/>
          <a:stretch/>
        </p:blipFill>
        <p:spPr bwMode="auto">
          <a:xfrm>
            <a:off x="3005136" y="-25400"/>
            <a:ext cx="3124200" cy="1672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/>
          <a:p>
            <a:r>
              <a:rPr lang="en-US" dirty="0" smtClean="0"/>
              <a:t>Little by Little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548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3402"/>
            <a:ext cx="8229600" cy="5079999"/>
          </a:xfrm>
        </p:spPr>
        <p:txBody>
          <a:bodyPr/>
          <a:lstStyle/>
          <a:p>
            <a:r>
              <a:rPr lang="en-US" dirty="0" smtClean="0"/>
              <a:t>God has a history of </a:t>
            </a:r>
            <a:r>
              <a:rPr lang="en-US" i="1" dirty="0" smtClean="0"/>
              <a:t>little by little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Genesis 1  </a:t>
            </a:r>
            <a:r>
              <a:rPr lang="en-US" i="1" dirty="0" smtClean="0"/>
              <a:t>in six days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Genesis 37ff  Joseph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Exodus 2  preparing Moses to lead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Exodus 7-12  10 plagues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Ex. 23:30; Joshua – Judges  giving the land</a:t>
            </a:r>
          </a:p>
          <a:p>
            <a:pPr marL="0" indent="0">
              <a:buNone/>
            </a:pPr>
            <a:r>
              <a:rPr lang="en-US" dirty="0" smtClean="0"/>
              <a:t>  Lk. 1:70  prophecies</a:t>
            </a:r>
            <a:endParaRPr lang="en-US" dirty="0"/>
          </a:p>
        </p:txBody>
      </p:sp>
      <p:pic>
        <p:nvPicPr>
          <p:cNvPr id="4" name="Picture 2" descr="No photo description available."/>
          <p:cNvPicPr>
            <a:picLocks noChangeAspect="1" noChangeArrowheads="1"/>
          </p:cNvPicPr>
          <p:nvPr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62" t="20698" r="24255" b="22041"/>
          <a:stretch/>
        </p:blipFill>
        <p:spPr bwMode="auto">
          <a:xfrm>
            <a:off x="3014004" y="-25400"/>
            <a:ext cx="3124200" cy="1672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/>
          <a:p>
            <a:r>
              <a:rPr lang="en-US" dirty="0" smtClean="0"/>
              <a:t>Little by Little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764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839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Prophecies revealed a plan </a:t>
            </a:r>
            <a:r>
              <a:rPr lang="en-US" i="1" dirty="0" smtClean="0"/>
              <a:t>little by little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74801"/>
            <a:ext cx="8839200" cy="4368799"/>
          </a:xfrm>
        </p:spPr>
        <p:txBody>
          <a:bodyPr>
            <a:noAutofit/>
          </a:bodyPr>
          <a:lstStyle/>
          <a:p>
            <a:r>
              <a:rPr lang="en-US" sz="2800" dirty="0" smtClean="0"/>
              <a:t>(after the beginning)  Gen. 3:15  </a:t>
            </a:r>
            <a:r>
              <a:rPr lang="en-US" sz="2800" i="1" dirty="0" smtClean="0"/>
              <a:t>bruise his head</a:t>
            </a:r>
            <a:endParaRPr lang="en-US" sz="2800" dirty="0" smtClean="0"/>
          </a:p>
          <a:p>
            <a:r>
              <a:rPr lang="en-US" sz="2800" dirty="0" smtClean="0"/>
              <a:t>2000 BC   Gen. 12:3  Abraham </a:t>
            </a:r>
            <a:r>
              <a:rPr lang="en-US" sz="2400" dirty="0" smtClean="0"/>
              <a:t>(later to Isaac, Jacob)</a:t>
            </a:r>
            <a:endParaRPr lang="en-US" sz="2800" dirty="0" smtClean="0"/>
          </a:p>
          <a:p>
            <a:r>
              <a:rPr lang="en-US" sz="2800" dirty="0" smtClean="0"/>
              <a:t>1800 BC   Gen. 49:10  Jacob’s blessing to Judah </a:t>
            </a:r>
          </a:p>
          <a:p>
            <a:r>
              <a:rPr lang="en-US" sz="2800" dirty="0" smtClean="0"/>
              <a:t>1500 BC   Deut. 18:15  a prophet like Moses</a:t>
            </a:r>
          </a:p>
          <a:p>
            <a:r>
              <a:rPr lang="en-US" sz="2800" dirty="0" smtClean="0"/>
              <a:t>1000 BC  2 Sam. 7:16  David’s throne</a:t>
            </a:r>
          </a:p>
          <a:p>
            <a:r>
              <a:rPr lang="en-US" sz="2800" dirty="0" smtClean="0"/>
              <a:t>700 BC  Is. 11:1; Mic. 5:2  BRANCH; born in Bethlehem</a:t>
            </a:r>
          </a:p>
          <a:p>
            <a:r>
              <a:rPr lang="en-US" sz="2800" dirty="0" smtClean="0"/>
              <a:t>600 BC  Ez. 34:23-24; Dan. 7:13-14; 9:26 </a:t>
            </a:r>
            <a:r>
              <a:rPr lang="en-US" sz="2400" dirty="0" smtClean="0"/>
              <a:t> shepherd, Messiah</a:t>
            </a:r>
            <a:endParaRPr lang="en-US" sz="2800" dirty="0" smtClean="0"/>
          </a:p>
          <a:p>
            <a:r>
              <a:rPr lang="en-US" sz="2800" dirty="0" smtClean="0"/>
              <a:t>500 BC  </a:t>
            </a:r>
            <a:r>
              <a:rPr lang="en-US" sz="2800" dirty="0" err="1" smtClean="0"/>
              <a:t>Zech</a:t>
            </a:r>
            <a:r>
              <a:rPr lang="en-US" sz="2800" dirty="0" smtClean="0"/>
              <a:t> 6:12-13  priest and king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06560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3402"/>
            <a:ext cx="8229600" cy="50799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God has a history of </a:t>
            </a:r>
            <a:r>
              <a:rPr lang="en-US" i="1" dirty="0" smtClean="0"/>
              <a:t>little by little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Genesis 1  </a:t>
            </a:r>
            <a:r>
              <a:rPr lang="en-US" i="1" dirty="0" smtClean="0"/>
              <a:t>in six days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Genesis 37ff  Joseph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Exodus 2  preparing Moses to lead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Exodus 7-12  10 plagues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Ex. 23:30; Joshua – Judges  giving the land</a:t>
            </a:r>
          </a:p>
          <a:p>
            <a:pPr marL="0" indent="0">
              <a:buNone/>
            </a:pPr>
            <a:r>
              <a:rPr lang="en-US" dirty="0" smtClean="0"/>
              <a:t>  Lk. 1:70  prophecies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“little” people </a:t>
            </a:r>
            <a:r>
              <a:rPr lang="en-US" sz="2800" dirty="0" smtClean="0"/>
              <a:t>(Mary, Joseph, shepherds, John, 12; 			Acts 8:4)</a:t>
            </a:r>
            <a:endParaRPr lang="en-US" sz="2800" dirty="0"/>
          </a:p>
        </p:txBody>
      </p:sp>
      <p:pic>
        <p:nvPicPr>
          <p:cNvPr id="4" name="Picture 2" descr="No photo description available."/>
          <p:cNvPicPr>
            <a:picLocks noChangeAspect="1" noChangeArrowheads="1"/>
          </p:cNvPicPr>
          <p:nvPr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62" t="20698" r="24255" b="22041"/>
          <a:stretch/>
        </p:blipFill>
        <p:spPr bwMode="auto">
          <a:xfrm>
            <a:off x="3033932" y="-25400"/>
            <a:ext cx="3124200" cy="1672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/>
          <a:p>
            <a:r>
              <a:rPr lang="en-US" dirty="0" smtClean="0"/>
              <a:t>Little by Little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025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525963"/>
          </a:xfrm>
        </p:spPr>
        <p:txBody>
          <a:bodyPr/>
          <a:lstStyle/>
          <a:p>
            <a:r>
              <a:rPr lang="en-US" dirty="0" smtClean="0"/>
              <a:t>God continues accomplishing His plan in you</a:t>
            </a:r>
            <a:br>
              <a:rPr lang="en-US" dirty="0" smtClean="0"/>
            </a:br>
            <a:r>
              <a:rPr lang="en-US" i="1" dirty="0" smtClean="0"/>
              <a:t>little by little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1. Who introduced you to Jesus and the gospel?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2. What reminds you that you are little?</a:t>
            </a:r>
            <a:endParaRPr lang="en-US" dirty="0"/>
          </a:p>
        </p:txBody>
      </p:sp>
      <p:pic>
        <p:nvPicPr>
          <p:cNvPr id="4" name="Picture 2" descr="No photo description available."/>
          <p:cNvPicPr>
            <a:picLocks noChangeAspect="1" noChangeArrowheads="1"/>
          </p:cNvPicPr>
          <p:nvPr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62" t="20698" r="24255" b="22041"/>
          <a:stretch/>
        </p:blipFill>
        <p:spPr bwMode="auto">
          <a:xfrm>
            <a:off x="3005136" y="-25400"/>
            <a:ext cx="3124200" cy="1672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/>
          <a:p>
            <a:r>
              <a:rPr lang="en-US" dirty="0" smtClean="0"/>
              <a:t>Little by Little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308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reminds you that you are little?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3454399"/>
          </a:xfrm>
        </p:spPr>
        <p:txBody>
          <a:bodyPr/>
          <a:lstStyle/>
          <a:p>
            <a:r>
              <a:rPr lang="en-US" dirty="0" smtClean="0"/>
              <a:t>Sins of others affecting your life (Joseph)</a:t>
            </a:r>
          </a:p>
          <a:p>
            <a:r>
              <a:rPr lang="en-US" dirty="0" smtClean="0"/>
              <a:t>Past, forgiven sin  1 Tim. 1:15</a:t>
            </a:r>
          </a:p>
          <a:p>
            <a:r>
              <a:rPr lang="en-US" dirty="0" smtClean="0"/>
              <a:t>Little knowledge  2 Pet. 1:3</a:t>
            </a:r>
          </a:p>
          <a:p>
            <a:r>
              <a:rPr lang="en-US" dirty="0" smtClean="0"/>
              <a:t>Unsure how to grow  Mt. 7:7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480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No photo description available."/>
          <p:cNvPicPr>
            <a:picLocks noChangeAspect="1" noChangeArrowheads="1"/>
          </p:cNvPicPr>
          <p:nvPr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62" t="20698" r="24255" b="22041"/>
          <a:stretch/>
        </p:blipFill>
        <p:spPr bwMode="auto">
          <a:xfrm>
            <a:off x="2991068" y="-25400"/>
            <a:ext cx="3124200" cy="1672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God continues changing you </a:t>
            </a:r>
            <a:r>
              <a:rPr lang="en-US" i="1" dirty="0" smtClean="0"/>
              <a:t>little by little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Heb. 11:6  how long did you seek Him until you first found Him?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2 Pet. 1:3-10  are you adding? abounding?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Heb. 5:13-14  spiritual babes mature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1 Tim. 3:1  when does this preparation begin?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/>
          <a:p>
            <a:r>
              <a:rPr lang="en-US" dirty="0" smtClean="0"/>
              <a:t>Little by Little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32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God continues using His churches </a:t>
            </a:r>
            <a:r>
              <a:rPr lang="en-US" i="1" dirty="0" smtClean="0"/>
              <a:t>little by little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Heb. 10:24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Eph. 4:11-12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Acts 11:21-24, 13:1-3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Phili</a:t>
            </a:r>
            <a:r>
              <a:rPr lang="en-US" dirty="0" smtClean="0"/>
              <a:t>. 4:15-17; 2 Cor. 11:8</a:t>
            </a:r>
          </a:p>
        </p:txBody>
      </p:sp>
      <p:pic>
        <p:nvPicPr>
          <p:cNvPr id="4" name="Picture 2" descr="No photo description available."/>
          <p:cNvPicPr>
            <a:picLocks noChangeAspect="1" noChangeArrowheads="1"/>
          </p:cNvPicPr>
          <p:nvPr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62" t="20698" r="24255" b="22041"/>
          <a:stretch/>
        </p:blipFill>
        <p:spPr bwMode="auto">
          <a:xfrm>
            <a:off x="3000376" y="-25400"/>
            <a:ext cx="3124200" cy="1672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/>
          <a:p>
            <a:r>
              <a:rPr lang="en-US" dirty="0" smtClean="0"/>
              <a:t>Little by Little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538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2450</TotalTime>
  <Words>379</Words>
  <Application>Microsoft Office PowerPoint</Application>
  <PresentationFormat>On-screen Show (4:3)</PresentationFormat>
  <Paragraphs>55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Little by Little</vt:lpstr>
      <vt:lpstr>Little by Little</vt:lpstr>
      <vt:lpstr>Little by Little</vt:lpstr>
      <vt:lpstr>Prophecies revealed a plan little by little</vt:lpstr>
      <vt:lpstr>Little by Little</vt:lpstr>
      <vt:lpstr>Little by Little</vt:lpstr>
      <vt:lpstr>What reminds you that you are little?</vt:lpstr>
      <vt:lpstr>Little by Little</vt:lpstr>
      <vt:lpstr>Little by Little</vt:lpstr>
      <vt:lpstr>Little by Little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Halbrook</dc:creator>
  <cp:lastModifiedBy>David Halbrook</cp:lastModifiedBy>
  <cp:revision>19</cp:revision>
  <dcterms:created xsi:type="dcterms:W3CDTF">2021-07-17T23:43:50Z</dcterms:created>
  <dcterms:modified xsi:type="dcterms:W3CDTF">2024-02-25T09:33:37Z</dcterms:modified>
</cp:coreProperties>
</file>