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32" autoAdjust="0"/>
  </p:normalViewPr>
  <p:slideViewPr>
    <p:cSldViewPr snapToGrid="0">
      <p:cViewPr varScale="1">
        <p:scale>
          <a:sx n="92" d="100"/>
          <a:sy n="92" d="100"/>
        </p:scale>
        <p:origin x="21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AC36CA-CB28-44CD-B204-673BA7C2A6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1C6295-7856-4BDF-84A2-BBDCE86D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i="1" dirty="0"/>
              <a:t>Philadelphia - </a:t>
            </a:r>
            <a:r>
              <a:rPr lang="en-US" dirty="0"/>
              <a:t>Occurs only six times in the  New Testament (</a:t>
            </a:r>
            <a:r>
              <a:rPr lang="en-US" b="1" dirty="0"/>
              <a:t>Rom. 12:10; 1 Thess. 4:9; Heb. 13:1; 1 Pet. 1:22; 2 Pet. 1:7</a:t>
            </a:r>
            <a:r>
              <a:rPr lang="en-US" dirty="0"/>
              <a:t>).</a:t>
            </a:r>
          </a:p>
          <a:p>
            <a:pPr defTabSz="931774"/>
            <a:endParaRPr lang="en-US" dirty="0"/>
          </a:p>
          <a:p>
            <a:pPr defTabSz="931774"/>
            <a:r>
              <a:rPr lang="en-US" dirty="0"/>
              <a:t>However, the New Testament uses </a:t>
            </a:r>
            <a:r>
              <a:rPr lang="en-US" i="1" dirty="0"/>
              <a:t>Philadelphia</a:t>
            </a:r>
            <a:r>
              <a:rPr lang="en-US" dirty="0"/>
              <a:t> and </a:t>
            </a:r>
            <a:r>
              <a:rPr lang="en-US" i="1" dirty="0"/>
              <a:t>Agape</a:t>
            </a:r>
            <a:r>
              <a:rPr lang="en-US" dirty="0"/>
              <a:t> (serving/sacrificial love for others) interchangeably.</a:t>
            </a:r>
          </a:p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6295-7856-4BDF-84A2-BBDCE86D5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26D19-8A83-DF53-6E9C-129A06B13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AE023-D4F5-9E88-ADC3-1CE59E2F9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38856-65B1-D8E1-F152-BBE5590DB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8B842-FFD6-B049-7D42-0B19E9667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6295-7856-4BDF-84A2-BBDCE86D5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6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1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7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0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4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B8B107-3D1B-4C5C-9540-C8474A52D1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0AAC24-57DE-4D62-A1EE-DAE83A963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8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52335C-7FB1-6458-F428-D87928DD53E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3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CF91-5BB6-86C9-9A68-4D71C9C9A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3931-E086-2430-D0DC-5BA6635CDF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red text and a cross and hearts&#10;&#10;Description automatically generated">
            <a:extLst>
              <a:ext uri="{FF2B5EF4-FFF2-40B4-BE49-F238E27FC236}">
                <a16:creationId xmlns:a16="http://schemas.microsoft.com/office/drawing/2014/main" id="{14D2BAFE-25AB-CCEC-0095-AB2D8AE1D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5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8824-EB6C-2497-CB11-9502B0A6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Love The Brethren: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Romans 12:10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CEE6-2F6B-E775-85F0-0D6BA659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94704" cy="444642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Brotherly Love: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tx1"/>
                </a:solidFill>
              </a:rPr>
              <a:t>Philadelphia </a:t>
            </a:r>
            <a:r>
              <a:rPr lang="en-US" sz="3200" b="1" dirty="0">
                <a:solidFill>
                  <a:schemeClr val="tx1"/>
                </a:solidFill>
              </a:rPr>
              <a:t>– “the affection naturally befitting the relationship between siblings; </a:t>
            </a:r>
            <a:r>
              <a:rPr lang="en-US" sz="3200" b="1" u="sng" dirty="0">
                <a:solidFill>
                  <a:schemeClr val="tx1"/>
                </a:solidFill>
              </a:rPr>
              <a:t>especially</a:t>
            </a:r>
            <a:r>
              <a:rPr lang="en-US" sz="3200" b="1" dirty="0">
                <a:solidFill>
                  <a:schemeClr val="tx1"/>
                </a:solidFill>
              </a:rPr>
              <a:t> of those who are now siblings in God’s family” </a:t>
            </a:r>
            <a:r>
              <a:rPr lang="en-US" b="1" dirty="0">
                <a:solidFill>
                  <a:schemeClr val="tx1"/>
                </a:solidFill>
              </a:rPr>
              <a:t>(Bible Sense Lexicon)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It is to be </a:t>
            </a:r>
            <a:r>
              <a:rPr lang="en-US" sz="3200" b="1" u="sng" dirty="0">
                <a:solidFill>
                  <a:schemeClr val="tx1"/>
                </a:solidFill>
              </a:rPr>
              <a:t>the</a:t>
            </a:r>
            <a:r>
              <a:rPr lang="en-US" sz="3200" b="1" dirty="0">
                <a:solidFill>
                  <a:schemeClr val="tx1"/>
                </a:solidFill>
              </a:rPr>
              <a:t> character trait Christians are known for. </a:t>
            </a:r>
            <a:r>
              <a:rPr lang="en-US" sz="3200" b="1" dirty="0">
                <a:solidFill>
                  <a:schemeClr val="accent2"/>
                </a:solidFill>
              </a:rPr>
              <a:t>Jn. 13:34-35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It is a trait that we are to be devoted to and seeking to always grow in.                                       </a:t>
            </a:r>
            <a:r>
              <a:rPr lang="en-US" sz="3200" b="1" dirty="0">
                <a:solidFill>
                  <a:schemeClr val="accent2"/>
                </a:solidFill>
              </a:rPr>
              <a:t>Rom. 12:10; 2 Pet. 1:7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50B22-70E4-9EEC-9F15-1467173A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ECC9-B5C9-9534-E266-431CF7B8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Love The Brethren: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Romans 12:10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2CCE-A255-1DB5-02FC-48A7BF1D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94704" cy="444642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Growing In Brotherly Love: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There is always room to be more loving.               </a:t>
            </a:r>
            <a:r>
              <a:rPr lang="en-US" sz="3200" b="1" dirty="0">
                <a:solidFill>
                  <a:schemeClr val="accent2"/>
                </a:solidFill>
              </a:rPr>
              <a:t>1 Thess. 4:8-9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Love without action isn’t love at all.                          </a:t>
            </a:r>
            <a:r>
              <a:rPr lang="en-US" sz="3200" b="1" dirty="0">
                <a:solidFill>
                  <a:schemeClr val="accent2"/>
                </a:solidFill>
              </a:rPr>
              <a:t>1 Jn. 3:18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Some ways to practice brotherly love: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Not being a stumbling block. </a:t>
            </a:r>
            <a:r>
              <a:rPr lang="en-US" sz="3200" b="1" dirty="0">
                <a:solidFill>
                  <a:schemeClr val="accent2"/>
                </a:solidFill>
              </a:rPr>
              <a:t>1 Jn. 2:10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Taking care of physical needs. </a:t>
            </a:r>
            <a:r>
              <a:rPr lang="en-US" sz="3200" b="1" dirty="0">
                <a:solidFill>
                  <a:schemeClr val="accent2"/>
                </a:solidFill>
              </a:rPr>
              <a:t>Acts 2:44-45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Practicing Hospitality. </a:t>
            </a:r>
            <a:r>
              <a:rPr lang="en-US" sz="3200" b="1" dirty="0">
                <a:solidFill>
                  <a:schemeClr val="accent2"/>
                </a:solidFill>
              </a:rPr>
              <a:t>Rom. 12:13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Visiting the orphans and widows. </a:t>
            </a:r>
            <a:r>
              <a:rPr lang="en-US" sz="3200" b="1" dirty="0">
                <a:solidFill>
                  <a:schemeClr val="accent2"/>
                </a:solidFill>
              </a:rPr>
              <a:t>Jas. 1:27</a:t>
            </a:r>
          </a:p>
        </p:txBody>
      </p:sp>
    </p:spTree>
    <p:extLst>
      <p:ext uri="{BB962C8B-B14F-4D97-AF65-F5344CB8AC3E}">
        <p14:creationId xmlns:p14="http://schemas.microsoft.com/office/powerpoint/2010/main" val="130500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2350</TotalTime>
  <Words>213</Words>
  <Application>Microsoft Office PowerPoint</Application>
  <PresentationFormat>On-screen Show (4:3)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Love The Brethren: Romans 12:10</vt:lpstr>
      <vt:lpstr>Love The Brethren: Romans 12:10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5</cp:revision>
  <cp:lastPrinted>2024-02-11T15:14:52Z</cp:lastPrinted>
  <dcterms:created xsi:type="dcterms:W3CDTF">2024-02-09T17:40:54Z</dcterms:created>
  <dcterms:modified xsi:type="dcterms:W3CDTF">2024-02-11T15:14:53Z</dcterms:modified>
</cp:coreProperties>
</file>