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47" autoAdjust="0"/>
  </p:normalViewPr>
  <p:slideViewPr>
    <p:cSldViewPr snapToGrid="0">
      <p:cViewPr varScale="1">
        <p:scale>
          <a:sx n="111" d="100"/>
          <a:sy n="111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3B65D-A8FE-471F-9532-7F5CBDDD295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81DA6-CE1E-4DD1-B153-ED302013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Cases of conversion: </a:t>
            </a:r>
            <a:r>
              <a:rPr lang="en-US" sz="1200" b="1" dirty="0"/>
              <a:t>(</a:t>
            </a:r>
            <a:r>
              <a:rPr lang="en-US" sz="1200" b="1" dirty="0">
                <a:solidFill>
                  <a:srgbClr val="FF0000"/>
                </a:solidFill>
              </a:rPr>
              <a:t>Acts 8:35-36; 9:18; 10:47-48; 16:15; 16:33; 22:16, etc.</a:t>
            </a:r>
            <a:r>
              <a:rPr lang="en-US" sz="1200" b="1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81DA6-CE1E-4DD1-B153-ED30201390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2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6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63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7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7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0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211987-7B1C-4568-9FA4-D9366FF044C6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25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5D6DC1-B68C-5DFB-8B62-1BDD63C59713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drop of water&#10;&#10;Description automatically generated with low confidence">
            <a:extLst>
              <a:ext uri="{FF2B5EF4-FFF2-40B4-BE49-F238E27FC236}">
                <a16:creationId xmlns:a16="http://schemas.microsoft.com/office/drawing/2014/main" id="{AE3591F7-56C9-4263-A406-075B6A416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5" r="122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0CC754-1B6E-4BA8-847E-D0CFF6FFE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739118" cy="1463040"/>
          </a:xfrm>
          <a:solidFill>
            <a:schemeClr val="bg1"/>
          </a:solidFill>
        </p:spPr>
        <p:txBody>
          <a:bodyPr/>
          <a:lstStyle/>
          <a:p>
            <a:r>
              <a:rPr lang="en-US" b="1" dirty="0"/>
              <a:t>Questions about bible baptism</a:t>
            </a:r>
          </a:p>
        </p:txBody>
      </p:sp>
    </p:spTree>
    <p:extLst>
      <p:ext uri="{BB962C8B-B14F-4D97-AF65-F5344CB8AC3E}">
        <p14:creationId xmlns:p14="http://schemas.microsoft.com/office/powerpoint/2010/main" val="8366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Quick Primer: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Jesus taught baptism was necessary for salvation. </a:t>
            </a:r>
            <a:r>
              <a:rPr lang="en-US" sz="3200" b="1" dirty="0">
                <a:solidFill>
                  <a:srgbClr val="FF0000"/>
                </a:solidFill>
              </a:rPr>
              <a:t>Mark 16:16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The Apostles preached the same. </a:t>
            </a:r>
            <a:r>
              <a:rPr lang="en-US" sz="3200" b="1" dirty="0">
                <a:solidFill>
                  <a:srgbClr val="FF0000"/>
                </a:solidFill>
              </a:rPr>
              <a:t>Acts 2:38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Those who obeyed the gospel in Acts were baptized. </a:t>
            </a:r>
            <a:r>
              <a:rPr lang="en-US" sz="3200" b="1" dirty="0">
                <a:solidFill>
                  <a:srgbClr val="FF0000"/>
                </a:solidFill>
              </a:rPr>
              <a:t>Acts 8:12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The letters teach the same.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Peter 3:21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Romans 6:3-4; Galatians 3:27</a:t>
            </a:r>
            <a:r>
              <a:rPr lang="en-US" sz="32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056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Are You Teaching Water Salvation?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Absolutely not! The power to save is God’s.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The power in baptism is the same power that raised Christ, God. </a:t>
            </a:r>
            <a:r>
              <a:rPr lang="en-US" sz="3200" b="1" dirty="0">
                <a:solidFill>
                  <a:srgbClr val="FF0000"/>
                </a:solidFill>
              </a:rPr>
              <a:t>Romans 6:4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When we obey the command, we are not trusting in “water” but in Him who gave the command. </a:t>
            </a:r>
            <a:r>
              <a:rPr lang="en-US" sz="3200" b="1" dirty="0">
                <a:solidFill>
                  <a:srgbClr val="FF000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13193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How Can One Be Saved by Faith If Baptism Saves?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First, we are saved by faith. </a:t>
            </a:r>
            <a:r>
              <a:rPr lang="en-US" sz="3200" b="1" dirty="0">
                <a:solidFill>
                  <a:srgbClr val="FF0000"/>
                </a:solidFill>
              </a:rPr>
              <a:t>Ephesians 2:8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Faith gets mis-defined as belief alone.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Biblical faith. </a:t>
            </a:r>
            <a:r>
              <a:rPr lang="en-US" sz="3200" b="1" dirty="0">
                <a:solidFill>
                  <a:srgbClr val="FF0000"/>
                </a:solidFill>
              </a:rPr>
              <a:t>Hebrews 11:1, 6, 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Faith and baptism work together.                    </a:t>
            </a:r>
            <a:r>
              <a:rPr lang="en-US" sz="3200" b="1" dirty="0">
                <a:solidFill>
                  <a:srgbClr val="FF0000"/>
                </a:solidFill>
              </a:rPr>
              <a:t>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138849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Isn’t Baptism a Work? I Thought We’re Not Saved by Works.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Often cited verse is </a:t>
            </a:r>
            <a:r>
              <a:rPr lang="en-US" sz="3200" b="1" dirty="0">
                <a:solidFill>
                  <a:srgbClr val="FF0000"/>
                </a:solidFill>
              </a:rPr>
              <a:t>Ephesians 2:8-9.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Bible uses works in two ways.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/>
              <a:t>Meritorious works (</a:t>
            </a:r>
            <a:r>
              <a:rPr lang="en-US" sz="3200" b="1" dirty="0">
                <a:solidFill>
                  <a:srgbClr val="FF0000"/>
                </a:solidFill>
              </a:rPr>
              <a:t>Ephesians 2:8-9</a:t>
            </a:r>
            <a:r>
              <a:rPr lang="en-US" sz="3200" b="1" dirty="0"/>
              <a:t>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/>
              <a:t>Something we do that God commanded (</a:t>
            </a:r>
            <a:r>
              <a:rPr lang="en-US" sz="3200" b="1" dirty="0">
                <a:solidFill>
                  <a:srgbClr val="FF0000"/>
                </a:solidFill>
              </a:rPr>
              <a:t>James 2:26</a:t>
            </a:r>
            <a:r>
              <a:rPr lang="en-US" sz="3200" b="1" dirty="0"/>
              <a:t>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The Bible teaches that the Gospel is something we </a:t>
            </a:r>
            <a:r>
              <a:rPr lang="en-US" sz="3200" b="1" i="1" dirty="0"/>
              <a:t>obey</a:t>
            </a:r>
            <a:r>
              <a:rPr lang="en-US" sz="3200" b="1" dirty="0"/>
              <a:t>.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2 Thessalonians 1:8; Romans 6:17, 3-4</a:t>
            </a:r>
          </a:p>
        </p:txBody>
      </p:sp>
    </p:spTree>
    <p:extLst>
      <p:ext uri="{BB962C8B-B14F-4D97-AF65-F5344CB8AC3E}">
        <p14:creationId xmlns:p14="http://schemas.microsoft.com/office/powerpoint/2010/main" val="5520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258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Tw Cen MT</vt:lpstr>
      <vt:lpstr>Tw Cen MT Condensed</vt:lpstr>
      <vt:lpstr>Wingdings</vt:lpstr>
      <vt:lpstr>Wingdings 3</vt:lpstr>
      <vt:lpstr>Integral</vt:lpstr>
      <vt:lpstr>PowerPoint Presentation</vt:lpstr>
      <vt:lpstr>Questions about bible baptism</vt:lpstr>
      <vt:lpstr>Questions about bible baptism:</vt:lpstr>
      <vt:lpstr>Questions about bible baptism:</vt:lpstr>
      <vt:lpstr>Questions about bible baptism:</vt:lpstr>
      <vt:lpstr>Questions about bible baptism: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bible baptism</dc:title>
  <dc:creator>Brenden Ashby</dc:creator>
  <cp:lastModifiedBy>Brenden Ashby</cp:lastModifiedBy>
  <cp:revision>6</cp:revision>
  <dcterms:created xsi:type="dcterms:W3CDTF">2021-09-24T17:50:44Z</dcterms:created>
  <dcterms:modified xsi:type="dcterms:W3CDTF">2024-02-04T05:58:29Z</dcterms:modified>
</cp:coreProperties>
</file>