
<file path=[Content_Types].xml><?xml version="1.0" encoding="utf-8"?>
<Types xmlns="http://schemas.openxmlformats.org/package/2006/content-types">
  <Default Extension="bmp" ContentType="image/bmp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7" r:id="rId3"/>
    <p:sldId id="258" r:id="rId4"/>
    <p:sldId id="263" r:id="rId5"/>
    <p:sldId id="259" r:id="rId6"/>
    <p:sldId id="264" r:id="rId7"/>
    <p:sldId id="260" r:id="rId8"/>
    <p:sldId id="262" r:id="rId9"/>
  </p:sldIdLst>
  <p:sldSz cx="9144000" cy="6858000" type="screen4x3"/>
  <p:notesSz cx="9144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2303859"/>
            <a:ext cx="7804546" cy="98226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4">
                <a:solidFill>
                  <a:srgbClr val="FFF2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3286125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2887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4018359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756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2187773"/>
            <a:ext cx="7822406" cy="127694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4">
                <a:solidFill>
                  <a:srgbClr val="FFF2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00125" y="3482578"/>
            <a:ext cx="7143750" cy="82153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281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2187773"/>
            <a:ext cx="7822406" cy="127694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4">
                <a:solidFill>
                  <a:srgbClr val="FFF2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00125" y="3482578"/>
            <a:ext cx="7143750" cy="82153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281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2187773"/>
            <a:ext cx="7822406" cy="127694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234">
                <a:solidFill>
                  <a:srgbClr val="FFF2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00125" y="3482578"/>
            <a:ext cx="7143750" cy="82153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281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7FA9-8010-425F-971E-44B93918B1AB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7391-9BA8-4AAA-B61B-4415B0D2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210F4-E179-90A1-2C59-B461C220A369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210F4-E179-90A1-2C59-B461C220A369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F8AA9-37DC-2AC1-690C-C2240AC97113}"/>
              </a:ext>
            </a:extLst>
          </p:cNvPr>
          <p:cNvSpPr txBox="1"/>
          <p:nvPr/>
        </p:nvSpPr>
        <p:spPr>
          <a:xfrm>
            <a:off x="320040" y="240417"/>
            <a:ext cx="739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masis MT Pro Black" panose="02040A04050005020304" pitchFamily="18" charset="0"/>
              </a:rPr>
              <a:t>Answer: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B6201-B832-BA26-8AA2-F0626978A508}"/>
              </a:ext>
            </a:extLst>
          </p:cNvPr>
          <p:cNvSpPr txBox="1"/>
          <p:nvPr/>
        </p:nvSpPr>
        <p:spPr>
          <a:xfrm>
            <a:off x="320040" y="1096774"/>
            <a:ext cx="86410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Bible uses the word “church” in two different ways. 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Matt. 16:17-18; 1 Cor. 1:2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one is baptized, they are added to the church </a:t>
            </a:r>
            <a:r>
              <a:rPr lang="en-US" sz="3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universal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Col. 1:18; 1 Cor. 12:13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one becomes a Christian there is a responsibility to be faithful to Jesus.                           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Matt. 28:20; Lk. 22:19; 1 Cor. 11:17-20; 33-34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local assembly of believers helps us to be faithful to Jesus.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Also, the Biblical example is joining or identifying yourself with a local work. 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Acts 9:19, 26</a:t>
            </a:r>
          </a:p>
        </p:txBody>
      </p:sp>
    </p:spTree>
    <p:extLst>
      <p:ext uri="{BB962C8B-B14F-4D97-AF65-F5344CB8AC3E}">
        <p14:creationId xmlns:p14="http://schemas.microsoft.com/office/powerpoint/2010/main" val="46022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210F4-E179-90A1-2C59-B461C220A369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F8AA9-37DC-2AC1-690C-C2240AC97113}"/>
              </a:ext>
            </a:extLst>
          </p:cNvPr>
          <p:cNvSpPr txBox="1"/>
          <p:nvPr/>
        </p:nvSpPr>
        <p:spPr>
          <a:xfrm>
            <a:off x="320040" y="240417"/>
            <a:ext cx="739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masis MT Pro Black" panose="02040A04050005020304" pitchFamily="18" charset="0"/>
              </a:rPr>
              <a:t>Answer: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B6201-B832-BA26-8AA2-F0626978A508}"/>
              </a:ext>
            </a:extLst>
          </p:cNvPr>
          <p:cNvSpPr txBox="1"/>
          <p:nvPr/>
        </p:nvSpPr>
        <p:spPr>
          <a:xfrm>
            <a:off x="320040" y="1096774"/>
            <a:ext cx="86410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vv.9-20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only “missing” in two manuscripts.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vv.9-20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quoted some of the earliest church writers (Justin, Tatian, and Irenaeus. 150-180 A.D.).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majority of the manuscripts we have today contain these verses.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16:1-8 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incomplete without the rest of the chapter.</a:t>
            </a: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9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BFC2E4-D1E9-820D-BF5D-0E99C12B3D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228FAD07-8833-DAAE-1ED0-B511DEB31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19"/>
            <a:ext cx="914400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166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Amasis MT Pro Black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4</cp:revision>
  <dcterms:modified xsi:type="dcterms:W3CDTF">2023-02-06T00:22:58Z</dcterms:modified>
</cp:coreProperties>
</file>